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7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F2F5E"/>
    <a:srgbClr val="800000"/>
    <a:srgbClr val="010E25"/>
    <a:srgbClr val="2171AA"/>
    <a:srgbClr val="0118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1" d="100"/>
          <a:sy n="101" d="100"/>
        </p:scale>
        <p:origin x="126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3/24/2024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16458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3/24/2024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99633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3/24/2024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54662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3/24/2024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53265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3/24/2024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6603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3/24/2024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31316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3/24/2024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74809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3/24/2024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12230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3/24/2024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83908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3/24/2024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36293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3/24/2024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59530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3/24/2024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‹N›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71606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0" r:id="rId6"/>
    <p:sldLayoutId id="2147483816" r:id="rId7"/>
    <p:sldLayoutId id="2147483817" r:id="rId8"/>
    <p:sldLayoutId id="2147483818" r:id="rId9"/>
    <p:sldLayoutId id="2147483819" r:id="rId10"/>
    <p:sldLayoutId id="214748382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3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0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hyperlink" Target="https://www.projectinvictus.it/" TargetMode="Externa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77" name="Rectangle 1076">
            <a:extLst>
              <a:ext uri="{FF2B5EF4-FFF2-40B4-BE49-F238E27FC236}">
                <a16:creationId xmlns:a16="http://schemas.microsoft.com/office/drawing/2014/main" id="{F1314C34-F582-4EEF-86CE-F88761E524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587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15875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26" name="Picture 2" descr="Security and Web Development">
            <a:extLst>
              <a:ext uri="{FF2B5EF4-FFF2-40B4-BE49-F238E27FC236}">
                <a16:creationId xmlns:a16="http://schemas.microsoft.com/office/drawing/2014/main" id="{1718B61D-7CCB-92E4-3CC3-BD35861E33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35" b="21791"/>
          <a:stretch/>
        </p:blipFill>
        <p:spPr bwMode="auto">
          <a:xfrm>
            <a:off x="-1" y="10"/>
            <a:ext cx="12191999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79" name="Rectangle 1078">
            <a:extLst>
              <a:ext uri="{FF2B5EF4-FFF2-40B4-BE49-F238E27FC236}">
                <a16:creationId xmlns:a16="http://schemas.microsoft.com/office/drawing/2014/main" id="{7319A1DD-F557-4EC6-8A8C-F7617B4CD6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118982"/>
            <a:ext cx="7537704" cy="2462668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90BAEBD4-FBCB-BC10-375D-311577C2AF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5791" y="3331444"/>
            <a:ext cx="6470692" cy="1229306"/>
          </a:xfrm>
        </p:spPr>
        <p:txBody>
          <a:bodyPr>
            <a:normAutofit/>
          </a:bodyPr>
          <a:lstStyle/>
          <a:p>
            <a:r>
              <a:rPr lang="it-IT" sz="5400" b="1" dirty="0">
                <a:solidFill>
                  <a:schemeClr val="tx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mhw1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9045D3FF-E7E9-8F74-1B41-03E831889F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5791" y="4735799"/>
            <a:ext cx="6470693" cy="605256"/>
          </a:xfrm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it-IT" sz="1900" b="1" dirty="0">
                <a:latin typeface="Cascadia Code" panose="020B0609020000020004" pitchFamily="49" charset="0"/>
                <a:cs typeface="Cascadia Code" panose="020B0609020000020004" pitchFamily="49" charset="0"/>
              </a:rPr>
              <a:t>Francesco Carmelo Mirenda - 1000031021</a:t>
            </a:r>
          </a:p>
        </p:txBody>
      </p:sp>
      <p:cxnSp>
        <p:nvCxnSpPr>
          <p:cNvPr id="1081" name="Straight Connector 1080">
            <a:extLst>
              <a:ext uri="{FF2B5EF4-FFF2-40B4-BE49-F238E27FC236}">
                <a16:creationId xmlns:a16="http://schemas.microsoft.com/office/drawing/2014/main" id="{D28A9C89-B313-458F-9C85-515930A51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72429" y="4641183"/>
            <a:ext cx="6309360" cy="0"/>
          </a:xfrm>
          <a:prstGeom prst="line">
            <a:avLst/>
          </a:prstGeom>
          <a:ln w="19050">
            <a:solidFill>
              <a:schemeClr val="accent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3" name="!!footer rectangle">
            <a:extLst>
              <a:ext uri="{FF2B5EF4-FFF2-40B4-BE49-F238E27FC236}">
                <a16:creationId xmlns:a16="http://schemas.microsoft.com/office/drawing/2014/main" id="{C390A367-0330-4E03-9D5F-40308A7975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0729470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4000">
              <a:srgbClr val="265688"/>
            </a:gs>
            <a:gs pos="69000">
              <a:srgbClr val="2E497A"/>
            </a:gs>
            <a:gs pos="100000">
              <a:srgbClr val="3F2F5E"/>
            </a:gs>
            <a:gs pos="100000">
              <a:schemeClr val="accent2">
                <a:lumMod val="70000"/>
              </a:schemeClr>
            </a:gs>
          </a:gsLst>
          <a:lin ang="4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5" name="Rectangle 2054">
            <a:extLst>
              <a:ext uri="{FF2B5EF4-FFF2-40B4-BE49-F238E27FC236}">
                <a16:creationId xmlns:a16="http://schemas.microsoft.com/office/drawing/2014/main" id="{B4D0E555-16F6-44D0-BF56-AF5FF5BDE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57" name="Rectangle 2056">
            <a:extLst>
              <a:ext uri="{FF2B5EF4-FFF2-40B4-BE49-F238E27FC236}">
                <a16:creationId xmlns:a16="http://schemas.microsoft.com/office/drawing/2014/main" id="{8117041D-1A7B-4ECA-AB68-3CFDB6726B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6220" y="0"/>
            <a:ext cx="4641314" cy="6858000"/>
          </a:xfrm>
          <a:prstGeom prst="rect">
            <a:avLst/>
          </a:prstGeom>
          <a:solidFill>
            <a:srgbClr val="3F2F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E460E265-A122-AFE5-233E-47D0B2D8DC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" y="400477"/>
            <a:ext cx="4634458" cy="2862695"/>
          </a:xfrm>
        </p:spPr>
        <p:txBody>
          <a:bodyPr>
            <a:normAutofit fontScale="90000"/>
          </a:bodyPr>
          <a:lstStyle/>
          <a:p>
            <a:r>
              <a:rPr lang="it-IT" sz="4400" dirty="0">
                <a:solidFill>
                  <a:srgbClr val="FFFF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Sito che si sta cercando di replicare: Project InVictus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5291B8D6-914A-D779-4A34-49C4E64134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6856" y="3800934"/>
            <a:ext cx="4641314" cy="2393403"/>
          </a:xfrm>
        </p:spPr>
        <p:txBody>
          <a:bodyPr>
            <a:normAutofit/>
          </a:bodyPr>
          <a:lstStyle/>
          <a:p>
            <a:r>
              <a:rPr lang="it-IT" sz="1500" dirty="0">
                <a:solidFill>
                  <a:srgbClr val="FFFF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URL:</a:t>
            </a:r>
          </a:p>
          <a:p>
            <a:r>
              <a:rPr lang="it-IT" sz="1500" dirty="0">
                <a:solidFill>
                  <a:srgbClr val="B26B02"/>
                </a:solidFill>
                <a:latin typeface="Cascadia Code" panose="020B0609020000020004" pitchFamily="49" charset="0"/>
                <a:cs typeface="Cascadia Code" panose="020B0609020000020004" pitchFamily="49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it-IT" sz="1500" b="1" dirty="0">
                <a:solidFill>
                  <a:srgbClr val="FFFF00"/>
                </a:solidFill>
                <a:latin typeface="Cascadia Code" panose="020B0609020000020004" pitchFamily="49" charset="0"/>
                <a:cs typeface="Cascadia Code" panose="020B0609020000020004" pitchFamily="49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https://www.projectinvictus.it/</a:t>
            </a:r>
            <a:endParaRPr lang="it-IT" sz="1500" b="1" dirty="0">
              <a:solidFill>
                <a:srgbClr val="FFFF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2059" name="Straight Connector 2058">
            <a:extLst>
              <a:ext uri="{FF2B5EF4-FFF2-40B4-BE49-F238E27FC236}">
                <a16:creationId xmlns:a16="http://schemas.microsoft.com/office/drawing/2014/main" id="{ABCD2462-4C1E-401A-AC2D-F799A138B2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3852" y="3663649"/>
            <a:ext cx="3383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>
            <a:extLst>
              <a:ext uri="{FF2B5EF4-FFF2-40B4-BE49-F238E27FC236}">
                <a16:creationId xmlns:a16="http://schemas.microsoft.com/office/drawing/2014/main" id="{0BF0A69A-A950-75A3-F299-FB1339DFD7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812528" y="640080"/>
            <a:ext cx="5215280" cy="557784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933052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CC2E9ACA-3E61-1A17-30E9-6BA5E3CA92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5303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7199D552-D510-90F8-B758-514344EC13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809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796B378D-CE39-9B5B-7FDB-050BB31023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2204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C605B54F-774B-B4DB-8F46-03061144A3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6330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2F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3C905F8-45F2-E739-70F6-04FDBA157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2007948"/>
          </a:xfrm>
        </p:spPr>
        <p:txBody>
          <a:bodyPr>
            <a:normAutofit fontScale="90000"/>
          </a:bodyPr>
          <a:lstStyle/>
          <a:p>
            <a:r>
              <a:rPr lang="it-IT" b="1" dirty="0">
                <a:solidFill>
                  <a:srgbClr val="FFFF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Gli elementi non inseriti non sono stati trattati al lezione, esempio: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8E5DBC64-1CAB-8EF8-407D-3C6424C679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625" y="2173425"/>
            <a:ext cx="6848475" cy="3852267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A12F2D08-14C7-E562-F8DC-39A27B7CD7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1450" y="3429000"/>
            <a:ext cx="3333750" cy="88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260722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VTI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Garamond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aramond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</TotalTime>
  <Words>40</Words>
  <Application>Microsoft Office PowerPoint</Application>
  <PresentationFormat>Widescreen</PresentationFormat>
  <Paragraphs>6</Paragraphs>
  <Slides>7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7</vt:i4>
      </vt:variant>
    </vt:vector>
  </HeadingPairs>
  <TitlesOfParts>
    <vt:vector size="12" baseType="lpstr">
      <vt:lpstr>Arial</vt:lpstr>
      <vt:lpstr>Calibri</vt:lpstr>
      <vt:lpstr>Cascadia Code</vt:lpstr>
      <vt:lpstr>Garamond</vt:lpstr>
      <vt:lpstr>RetrospectVTI</vt:lpstr>
      <vt:lpstr>mhw1</vt:lpstr>
      <vt:lpstr>Sito che si sta cercando di replicare: Project InVictus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Gli elementi non inseriti non sono stati trattati al lezione, esempio: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mhw1</dc:title>
  <dc:creator>Francesco Mirenda</dc:creator>
  <cp:lastModifiedBy>Francesco Mirenda</cp:lastModifiedBy>
  <cp:revision>3</cp:revision>
  <dcterms:created xsi:type="dcterms:W3CDTF">2024-03-24T09:24:42Z</dcterms:created>
  <dcterms:modified xsi:type="dcterms:W3CDTF">2024-03-24T10:18:23Z</dcterms:modified>
</cp:coreProperties>
</file>